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1" r:id="rId3"/>
    <p:sldId id="262" r:id="rId4"/>
    <p:sldId id="264" r:id="rId5"/>
    <p:sldId id="260" r:id="rId6"/>
    <p:sldId id="265" r:id="rId7"/>
    <p:sldId id="263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BD2EB361-0175-4951-AAB3-A864590B6F19}">
          <p14:sldIdLst>
            <p14:sldId id="257"/>
            <p14:sldId id="261"/>
          </p14:sldIdLst>
        </p14:section>
        <p14:section name="Association" id="{78D7E7A5-A4E8-49CC-BAF5-047DE0655360}">
          <p14:sldIdLst>
            <p14:sldId id="262"/>
            <p14:sldId id="264"/>
          </p14:sldIdLst>
        </p14:section>
        <p14:section name="Objectif" id="{95D265A5-ABB9-485A-BB56-246E02AA17F6}">
          <p14:sldIdLst>
            <p14:sldId id="260"/>
            <p14:sldId id="265"/>
          </p14:sldIdLst>
        </p14:section>
        <p14:section name="Budget_total" id="{539FADBC-1B25-4BD3-8979-FB40D433ADB3}">
          <p14:sldIdLst>
            <p14:sldId id="263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jfif>
</file>

<file path=ppt/media/image11.png>
</file>

<file path=ppt/media/image12.png>
</file>

<file path=ppt/media/image2.png>
</file>

<file path=ppt/media/image3.png>
</file>

<file path=ppt/media/image4.png>
</file>

<file path=ppt/media/image5.jfif>
</file>

<file path=ppt/media/image6.jfif>
</file>

<file path=ppt/media/image7.jfif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fif"/><Relationship Id="rId3" Type="http://schemas.openxmlformats.org/officeDocument/2006/relationships/image" Target="../media/image2.png"/><Relationship Id="rId7" Type="http://schemas.openxmlformats.org/officeDocument/2006/relationships/image" Target="../media/image6.jfif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fif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" Target="slide5.xml"/><Relationship Id="rId7" Type="http://schemas.openxmlformats.org/officeDocument/2006/relationships/slide" Target="slide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f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9C7E77B2-A70D-4F74-9619-E3F576F41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56004" y="1481513"/>
            <a:ext cx="9079992" cy="5084796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noFill/>
          </a:ln>
          <a:effectLst>
            <a:outerShdw blurRad="50800" dist="50800" dir="5400000" algn="ctr" rotWithShape="0">
              <a:srgbClr val="000000">
                <a:alpha val="92000"/>
              </a:srgbClr>
            </a:outerShdw>
            <a:softEdge rad="112500"/>
          </a:effec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569A795C-4BC4-4846-A55A-457B5E567AF3}"/>
              </a:ext>
            </a:extLst>
          </p:cNvPr>
          <p:cNvSpPr txBox="1"/>
          <p:nvPr/>
        </p:nvSpPr>
        <p:spPr>
          <a:xfrm>
            <a:off x="2251113" y="291691"/>
            <a:ext cx="76897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>
                <a:solidFill>
                  <a:schemeClr val="accent2">
                    <a:lumMod val="50000"/>
                  </a:schemeClr>
                </a:solidFill>
                <a:latin typeface="Bahnschrift Light SemiCondensed" panose="020B0502040204020203" pitchFamily="34" charset="0"/>
              </a:rPr>
              <a:t>Sauvons la nature</a:t>
            </a:r>
          </a:p>
        </p:txBody>
      </p:sp>
    </p:spTree>
    <p:extLst>
      <p:ext uri="{BB962C8B-B14F-4D97-AF65-F5344CB8AC3E}">
        <p14:creationId xmlns:p14="http://schemas.microsoft.com/office/powerpoint/2010/main" val="4212867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ED1B54-9017-42D8-8D37-3C2799F8D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606" y="454152"/>
            <a:ext cx="8596668" cy="1320800"/>
          </a:xfrm>
        </p:spPr>
        <p:txBody>
          <a:bodyPr/>
          <a:lstStyle/>
          <a:p>
            <a:pPr algn="ctr"/>
            <a:r>
              <a:rPr lang="fr-FR" b="1" dirty="0">
                <a:solidFill>
                  <a:schemeClr val="accent2">
                    <a:lumMod val="75000"/>
                  </a:schemeClr>
                </a:solidFill>
              </a:rPr>
              <a:t>Notre organisation: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3DFCA1-68E9-4679-B6D3-58A47F738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1622" y="2258568"/>
            <a:ext cx="4361010" cy="3817781"/>
          </a:xfrm>
        </p:spPr>
        <p:txBody>
          <a:bodyPr/>
          <a:lstStyle/>
          <a:p>
            <a:r>
              <a:rPr lang="fr-FR" sz="2000" b="1" dirty="0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Notre association</a:t>
            </a:r>
            <a:endParaRPr lang="fr-FR" sz="2000" b="1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Objectif</a:t>
            </a:r>
            <a:endParaRPr lang="fr-FR" sz="2000" b="1" dirty="0">
              <a:solidFill>
                <a:schemeClr val="tx1"/>
              </a:solidFill>
            </a:endParaRPr>
          </a:p>
          <a:p>
            <a:r>
              <a:rPr lang="fr-FR" sz="2000" b="1" u="sng" dirty="0">
                <a:solidFill>
                  <a:schemeClr val="tx1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Budget</a:t>
            </a:r>
            <a:endParaRPr lang="fr-FR" sz="2000" b="1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89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323CDE-B948-4EA8-922D-D3267D32F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406" y="544981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fr-FR" sz="4400" b="1" dirty="0">
                <a:solidFill>
                  <a:schemeClr val="accent2">
                    <a:lumMod val="75000"/>
                  </a:schemeClr>
                </a:solidFill>
              </a:rPr>
              <a:t>Guérir la nature</a:t>
            </a:r>
          </a:p>
        </p:txBody>
      </p:sp>
      <p:pic>
        <p:nvPicPr>
          <p:cNvPr id="4" name="Image 3">
            <a:hlinkClick r:id="rId2" action="ppaction://hlinksldjump"/>
            <a:extLst>
              <a:ext uri="{FF2B5EF4-FFF2-40B4-BE49-F238E27FC236}">
                <a16:creationId xmlns:a16="http://schemas.microsoft.com/office/drawing/2014/main" id="{4C98EE94-64E7-4624-9009-5BC49013A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558" y="5782482"/>
            <a:ext cx="827464" cy="827464"/>
          </a:xfrm>
          <a:prstGeom prst="rect">
            <a:avLst/>
          </a:prstGeom>
        </p:spPr>
      </p:pic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54A5087E-3251-4554-86A7-72C2C69BC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24808" y="1518920"/>
            <a:ext cx="3960042" cy="3960042"/>
          </a:xfr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A4C2BEE-38F0-458F-9A91-99ED0D07AE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1324" y="2913685"/>
            <a:ext cx="3102308" cy="3102308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15F5DDB0-1EEA-4A7E-9F31-0B6909AFE1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047" y="1223882"/>
            <a:ext cx="3257737" cy="21678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D1BF1E66-5E69-4EB2-9DE2-93CD2DA903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0148" y="1223882"/>
            <a:ext cx="3957804" cy="20810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F6F450F-C934-4463-8589-B6FD64FBE0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05128" y="3429000"/>
            <a:ext cx="3992906" cy="265709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1C94953-B5D3-4795-BFBA-AFA377FD7DF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08" y="3621024"/>
            <a:ext cx="3462198" cy="230813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609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ED1B54-9017-42D8-8D37-3C2799F8D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606" y="454152"/>
            <a:ext cx="8596668" cy="1320800"/>
          </a:xfrm>
        </p:spPr>
        <p:txBody>
          <a:bodyPr/>
          <a:lstStyle/>
          <a:p>
            <a:pPr algn="ctr"/>
            <a:r>
              <a:rPr lang="fr-FR" b="1" dirty="0">
                <a:solidFill>
                  <a:schemeClr val="accent2">
                    <a:lumMod val="75000"/>
                  </a:schemeClr>
                </a:solidFill>
              </a:rPr>
              <a:t>Notre organisation: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3DFCA1-68E9-4679-B6D3-58A47F738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1622" y="2258568"/>
            <a:ext cx="4361010" cy="3817781"/>
          </a:xfrm>
        </p:spPr>
        <p:txBody>
          <a:bodyPr/>
          <a:lstStyle/>
          <a:p>
            <a:r>
              <a:rPr lang="fr-FR" sz="2000" b="1" dirty="0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Notre association</a:t>
            </a:r>
            <a:endParaRPr lang="fr-FR" sz="2000" b="1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Objectif</a:t>
            </a:r>
            <a:endParaRPr lang="fr-FR" sz="2000" b="1" dirty="0">
              <a:solidFill>
                <a:schemeClr val="tx1"/>
              </a:solidFill>
            </a:endParaRPr>
          </a:p>
          <a:p>
            <a:r>
              <a:rPr lang="fr-FR" sz="2000" b="1" u="sng" dirty="0">
                <a:solidFill>
                  <a:schemeClr val="tx1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Budget</a:t>
            </a:r>
            <a:endParaRPr lang="fr-FR" sz="2000" b="1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574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E994A7-9A2C-4F17-A918-F437B2FD8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6890" y="710184"/>
            <a:ext cx="8596668" cy="1320800"/>
          </a:xfrm>
        </p:spPr>
        <p:txBody>
          <a:bodyPr>
            <a:normAutofit/>
          </a:bodyPr>
          <a:lstStyle/>
          <a:p>
            <a:r>
              <a:rPr lang="fr-FR" sz="4000" b="1" dirty="0">
                <a:solidFill>
                  <a:schemeClr val="accent2">
                    <a:lumMod val="75000"/>
                  </a:schemeClr>
                </a:solidFill>
              </a:rPr>
              <a:t>Réinventons la nature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CBD97D8-965C-4470-906E-23D9C8693D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8370" y="2897977"/>
            <a:ext cx="5873360" cy="3073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pic>
      <p:sp>
        <p:nvSpPr>
          <p:cNvPr id="9" name="Flèche : droite 8">
            <a:extLst>
              <a:ext uri="{FF2B5EF4-FFF2-40B4-BE49-F238E27FC236}">
                <a16:creationId xmlns:a16="http://schemas.microsoft.com/office/drawing/2014/main" id="{EDC346DF-DC42-46DF-B67D-E9EED1856AD0}"/>
              </a:ext>
            </a:extLst>
          </p:cNvPr>
          <p:cNvSpPr/>
          <p:nvPr/>
        </p:nvSpPr>
        <p:spPr>
          <a:xfrm rot="3455944">
            <a:off x="4297886" y="4188290"/>
            <a:ext cx="1170021" cy="796976"/>
          </a:xfrm>
          <a:prstGeom prst="rightArrow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0">
                <a:schemeClr val="accent2">
                  <a:lumMod val="50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gradFill>
              <a:gsLst>
                <a:gs pos="0">
                  <a:schemeClr val="accent2">
                    <a:lumMod val="5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0"/>
            </a:gra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7" name="Image 6">
            <a:hlinkClick r:id="rId3" action="ppaction://hlinksldjump"/>
            <a:extLst>
              <a:ext uri="{FF2B5EF4-FFF2-40B4-BE49-F238E27FC236}">
                <a16:creationId xmlns:a16="http://schemas.microsoft.com/office/drawing/2014/main" id="{E5A6EFF9-958E-4720-8A6E-26CB26EBD0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7458" y="2500543"/>
            <a:ext cx="3211830" cy="168880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55498719-F541-4898-ADE0-945CBA5526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6553" y="4137267"/>
            <a:ext cx="1466736" cy="109465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A687B93-B7FE-4FA5-987D-04FF1A16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100817"/>
            <a:ext cx="760588" cy="56764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D3C1C40-D298-46D8-8346-767F10E8A7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8702" y="4407177"/>
            <a:ext cx="1480464" cy="110489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8DC2E9C-0968-4EB2-8915-2814A315B5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9198" y="4485873"/>
            <a:ext cx="532532" cy="39743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C8D2404-2405-46D4-98CA-74841C869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5075" y="4881666"/>
            <a:ext cx="1207014" cy="90081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05E9939-0C72-4176-8C41-DFE95CD4A7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3004" y="2730855"/>
            <a:ext cx="1758586" cy="1758586"/>
          </a:xfrm>
          <a:prstGeom prst="rect">
            <a:avLst/>
          </a:prstGeom>
        </p:spPr>
      </p:pic>
      <p:pic>
        <p:nvPicPr>
          <p:cNvPr id="20" name="Image 19">
            <a:hlinkClick r:id="rId7" action="ppaction://hlinksldjump"/>
            <a:extLst>
              <a:ext uri="{FF2B5EF4-FFF2-40B4-BE49-F238E27FC236}">
                <a16:creationId xmlns:a16="http://schemas.microsoft.com/office/drawing/2014/main" id="{8440AD58-F842-4BB0-A8F4-12C7DEBD97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43558" y="5782482"/>
            <a:ext cx="827464" cy="82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30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ED1B54-9017-42D8-8D37-3C2799F8D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606" y="454152"/>
            <a:ext cx="8596668" cy="1320800"/>
          </a:xfrm>
        </p:spPr>
        <p:txBody>
          <a:bodyPr/>
          <a:lstStyle/>
          <a:p>
            <a:pPr algn="ctr"/>
            <a:r>
              <a:rPr lang="fr-FR" b="1" dirty="0">
                <a:solidFill>
                  <a:schemeClr val="accent2">
                    <a:lumMod val="75000"/>
                  </a:schemeClr>
                </a:solidFill>
              </a:rPr>
              <a:t>Notre organisation: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3DFCA1-68E9-4679-B6D3-58A47F738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1622" y="2258568"/>
            <a:ext cx="4361010" cy="3817781"/>
          </a:xfrm>
        </p:spPr>
        <p:txBody>
          <a:bodyPr/>
          <a:lstStyle/>
          <a:p>
            <a:r>
              <a:rPr lang="fr-FR" sz="2000" b="1" dirty="0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Notre association</a:t>
            </a:r>
            <a:endParaRPr lang="fr-FR" sz="2000" b="1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Objectif</a:t>
            </a:r>
            <a:endParaRPr lang="fr-FR" sz="2000" b="1" dirty="0">
              <a:solidFill>
                <a:schemeClr val="tx1"/>
              </a:solidFill>
            </a:endParaRPr>
          </a:p>
          <a:p>
            <a:r>
              <a:rPr lang="fr-FR" sz="2000" b="1" u="sng" dirty="0">
                <a:solidFill>
                  <a:schemeClr val="tx1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Budget</a:t>
            </a:r>
            <a:endParaRPr lang="fr-FR" sz="2000" b="1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97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B13F92-F9CC-4FD6-A586-4D06226D8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2">
                    <a:lumMod val="50000"/>
                  </a:schemeClr>
                </a:solidFill>
              </a:rPr>
              <a:t>Budget total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186A26-822C-4609-B47B-210049497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007698" cy="1862771"/>
          </a:xfrm>
        </p:spPr>
        <p:txBody>
          <a:bodyPr/>
          <a:lstStyle/>
          <a:p>
            <a:r>
              <a:rPr lang="fr-FR" dirty="0"/>
              <a:t>Coût :</a:t>
            </a:r>
          </a:p>
          <a:p>
            <a:pPr lvl="1"/>
            <a:r>
              <a:rPr lang="fr-FR" i="1" u="sng" dirty="0">
                <a:solidFill>
                  <a:schemeClr val="accent3">
                    <a:lumMod val="50000"/>
                  </a:schemeClr>
                </a:solidFill>
              </a:rPr>
              <a:t>Graines des arbres</a:t>
            </a:r>
          </a:p>
          <a:p>
            <a:pPr lvl="1"/>
            <a:r>
              <a:rPr lang="fr-FR" i="1" u="sng" dirty="0">
                <a:solidFill>
                  <a:schemeClr val="accent3">
                    <a:lumMod val="50000"/>
                  </a:schemeClr>
                </a:solidFill>
              </a:rPr>
              <a:t>Lieux</a:t>
            </a:r>
          </a:p>
          <a:p>
            <a:pPr lvl="1"/>
            <a:r>
              <a:rPr lang="fr-FR" i="1" u="sng" dirty="0">
                <a:solidFill>
                  <a:schemeClr val="accent3">
                    <a:lumMod val="50000"/>
                  </a:schemeClr>
                </a:solidFill>
              </a:rPr>
              <a:t>Repas</a:t>
            </a:r>
          </a:p>
          <a:p>
            <a:pPr lvl="1"/>
            <a:r>
              <a:rPr lang="fr-FR" i="1" u="sng" dirty="0">
                <a:solidFill>
                  <a:schemeClr val="accent3">
                    <a:lumMod val="50000"/>
                  </a:schemeClr>
                </a:solidFill>
              </a:rPr>
              <a:t>Equipements diverses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BB9A900-E8AA-4168-8E18-0A8D815565B7}"/>
              </a:ext>
            </a:extLst>
          </p:cNvPr>
          <p:cNvSpPr txBox="1"/>
          <p:nvPr/>
        </p:nvSpPr>
        <p:spPr>
          <a:xfrm>
            <a:off x="3247452" y="2505456"/>
            <a:ext cx="172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3">
                    <a:lumMod val="50000"/>
                  </a:schemeClr>
                </a:solidFill>
              </a:rPr>
              <a:t>: prix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B231A7F-BC97-4C4E-9A85-C2FC98D59567}"/>
              </a:ext>
            </a:extLst>
          </p:cNvPr>
          <p:cNvSpPr txBox="1"/>
          <p:nvPr/>
        </p:nvSpPr>
        <p:spPr>
          <a:xfrm>
            <a:off x="2181183" y="2874788"/>
            <a:ext cx="172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3">
                    <a:lumMod val="50000"/>
                  </a:schemeClr>
                </a:solidFill>
              </a:rPr>
              <a:t>: prix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0FD6D7B-8BA5-4FA6-A659-5F0D7625A72A}"/>
              </a:ext>
            </a:extLst>
          </p:cNvPr>
          <p:cNvSpPr txBox="1"/>
          <p:nvPr/>
        </p:nvSpPr>
        <p:spPr>
          <a:xfrm>
            <a:off x="2181183" y="3289643"/>
            <a:ext cx="172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3">
                    <a:lumMod val="50000"/>
                  </a:schemeClr>
                </a:solidFill>
              </a:rPr>
              <a:t>: prix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585ED18-1B23-419B-9CBE-7B2F1B5516B8}"/>
              </a:ext>
            </a:extLst>
          </p:cNvPr>
          <p:cNvSpPr txBox="1"/>
          <p:nvPr/>
        </p:nvSpPr>
        <p:spPr>
          <a:xfrm>
            <a:off x="3480297" y="3651555"/>
            <a:ext cx="172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3">
                    <a:lumMod val="50000"/>
                  </a:schemeClr>
                </a:solidFill>
              </a:rPr>
              <a:t>: prix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865900B-E6BD-45C5-B4FF-75365B04F208}"/>
              </a:ext>
            </a:extLst>
          </p:cNvPr>
          <p:cNvSpPr txBox="1"/>
          <p:nvPr/>
        </p:nvSpPr>
        <p:spPr>
          <a:xfrm>
            <a:off x="3803904" y="607127"/>
            <a:ext cx="5056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prix</a:t>
            </a:r>
          </a:p>
        </p:txBody>
      </p:sp>
      <p:pic>
        <p:nvPicPr>
          <p:cNvPr id="9" name="Image 8">
            <a:hlinkClick r:id="rId2" action="ppaction://hlinksldjump"/>
            <a:extLst>
              <a:ext uri="{FF2B5EF4-FFF2-40B4-BE49-F238E27FC236}">
                <a16:creationId xmlns:a16="http://schemas.microsoft.com/office/drawing/2014/main" id="{DC8ADA17-1EBD-47AC-A0EC-B53B9C8F0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558" y="5782482"/>
            <a:ext cx="827464" cy="82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389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ED1B54-9017-42D8-8D37-3C2799F8D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606" y="454152"/>
            <a:ext cx="8596668" cy="1320800"/>
          </a:xfrm>
        </p:spPr>
        <p:txBody>
          <a:bodyPr/>
          <a:lstStyle/>
          <a:p>
            <a:pPr algn="ctr"/>
            <a:r>
              <a:rPr lang="fr-FR" b="1" dirty="0">
                <a:solidFill>
                  <a:schemeClr val="accent2">
                    <a:lumMod val="75000"/>
                  </a:schemeClr>
                </a:solidFill>
              </a:rPr>
              <a:t>Notre organisation: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3DFCA1-68E9-4679-B6D3-58A47F738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1622" y="2258568"/>
            <a:ext cx="4361010" cy="3817781"/>
          </a:xfrm>
        </p:spPr>
        <p:txBody>
          <a:bodyPr/>
          <a:lstStyle/>
          <a:p>
            <a:r>
              <a:rPr lang="fr-FR" sz="2000" b="1" dirty="0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Notre association</a:t>
            </a:r>
            <a:endParaRPr lang="fr-FR" sz="2000" b="1" dirty="0">
              <a:solidFill>
                <a:schemeClr val="tx1"/>
              </a:solidFill>
            </a:endParaRPr>
          </a:p>
          <a:p>
            <a:r>
              <a:rPr lang="fr-FR" sz="2000" b="1" dirty="0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Objectif</a:t>
            </a:r>
            <a:endParaRPr lang="fr-FR" sz="2000" b="1" dirty="0">
              <a:solidFill>
                <a:schemeClr val="tx1"/>
              </a:solidFill>
            </a:endParaRPr>
          </a:p>
          <a:p>
            <a:r>
              <a:rPr lang="fr-FR" sz="2000" b="1" u="sng" dirty="0">
                <a:solidFill>
                  <a:schemeClr val="tx1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Budget</a:t>
            </a:r>
            <a:endParaRPr lang="fr-FR" sz="2000" b="1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14604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84</TotalTime>
  <Words>58</Words>
  <Application>Microsoft Office PowerPoint</Application>
  <PresentationFormat>Grand écran</PresentationFormat>
  <Paragraphs>30</Paragraphs>
  <Slides>8</Slides>
  <Notes>0</Notes>
  <HiddenSlides>6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Bahnschrift Light SemiCondensed</vt:lpstr>
      <vt:lpstr>Trebuchet MS</vt:lpstr>
      <vt:lpstr>Wingdings 3</vt:lpstr>
      <vt:lpstr>Facette</vt:lpstr>
      <vt:lpstr>Présentation PowerPoint</vt:lpstr>
      <vt:lpstr>Notre organisation:</vt:lpstr>
      <vt:lpstr>Guérir la nature</vt:lpstr>
      <vt:lpstr>Notre organisation:</vt:lpstr>
      <vt:lpstr>Réinventons la nature</vt:lpstr>
      <vt:lpstr>Notre organisation:</vt:lpstr>
      <vt:lpstr>Budget total :</vt:lpstr>
      <vt:lpstr>Notre organisation: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SALOUET Clement Guy Louis</dc:creator>
  <cp:lastModifiedBy>SALOUET Clement Guy Louis</cp:lastModifiedBy>
  <cp:revision>11</cp:revision>
  <dcterms:created xsi:type="dcterms:W3CDTF">2021-12-02T10:15:23Z</dcterms:created>
  <dcterms:modified xsi:type="dcterms:W3CDTF">2021-12-16T10:58:36Z</dcterms:modified>
</cp:coreProperties>
</file>

<file path=docProps/thumbnail.jpeg>
</file>